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6D325-5AE6-4C52-B4DB-1AF0204328DE}" type="datetimeFigureOut">
              <a:rPr lang="en-US" smtClean="0"/>
              <a:pPr/>
              <a:t>7/2/2018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5DA63-8A40-426D-9E39-1ECFE33488F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B60017-58A6-4C19-BDC0-67D8D80677E2}" type="slidenum">
              <a:rPr lang="en-CA"/>
              <a:pPr/>
              <a:t>2</a:t>
            </a:fld>
            <a:endParaRPr lang="en-CA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430E3D-A6BB-43C2-BB17-87698D17AAA2}" type="slidenum">
              <a:rPr lang="en-CA"/>
              <a:pPr/>
              <a:t>11</a:t>
            </a:fld>
            <a:endParaRPr lang="en-CA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5887D6-2F48-49AB-93F2-A5E23D3C40E6}" type="slidenum">
              <a:rPr lang="en-CA"/>
              <a:pPr/>
              <a:t>12</a:t>
            </a:fld>
            <a:endParaRPr lang="en-CA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A4915B-85A0-422F-B13F-B489E1456ED1}" type="slidenum">
              <a:rPr lang="en-CA"/>
              <a:pPr/>
              <a:t>13</a:t>
            </a:fld>
            <a:endParaRPr lang="en-CA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680ACD-079E-4265-AE06-C83DF641AE6D}" type="slidenum">
              <a:rPr lang="en-CA"/>
              <a:pPr/>
              <a:t>14</a:t>
            </a:fld>
            <a:endParaRPr lang="en-CA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0D4D1D-CE0C-473B-BA37-90ADDB6FA65B}" type="slidenum">
              <a:rPr lang="en-CA"/>
              <a:pPr/>
              <a:t>15</a:t>
            </a:fld>
            <a:endParaRPr lang="en-CA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99FF98-58D5-4C4F-B6D3-05385A565FEB}" type="slidenum">
              <a:rPr lang="en-CA"/>
              <a:pPr/>
              <a:t>3</a:t>
            </a:fld>
            <a:endParaRPr lang="en-CA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AB275B-F85A-4DE2-A5CE-89ED264BB60D}" type="slidenum">
              <a:rPr lang="en-CA"/>
              <a:pPr/>
              <a:t>4</a:t>
            </a:fld>
            <a:endParaRPr lang="en-CA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5CCB07-1771-4E73-A6A7-34DE5ABEE3CF}" type="slidenum">
              <a:rPr lang="en-CA"/>
              <a:pPr/>
              <a:t>5</a:t>
            </a:fld>
            <a:endParaRPr lang="en-CA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A2133E-9E7B-46FD-B870-608073056590}" type="slidenum">
              <a:rPr lang="en-CA"/>
              <a:pPr/>
              <a:t>6</a:t>
            </a:fld>
            <a:endParaRPr lang="en-CA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0149B-1C9E-408F-A912-8E5C7B944B18}" type="slidenum">
              <a:rPr lang="en-CA"/>
              <a:pPr/>
              <a:t>7</a:t>
            </a:fld>
            <a:endParaRPr lang="en-CA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3FF164-54FA-47ED-AC0B-40DF3D274FF6}" type="slidenum">
              <a:rPr lang="en-CA"/>
              <a:pPr/>
              <a:t>8</a:t>
            </a:fld>
            <a:endParaRPr lang="en-CA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2F22ED-BFC6-4FAF-8364-99010D7CBC28}" type="slidenum">
              <a:rPr lang="en-CA"/>
              <a:pPr/>
              <a:t>9</a:t>
            </a:fld>
            <a:endParaRPr lang="en-CA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C31D8C-1057-4EA5-B081-E3D4FCA77935}" type="slidenum">
              <a:rPr lang="en-CA"/>
              <a:pPr/>
              <a:t>10</a:t>
            </a:fld>
            <a:endParaRPr lang="en-CA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C9E05D-C482-4FAA-B292-EF74CD7DE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" t="7559" r="-922" b="48681"/>
          <a:stretch/>
        </p:blipFill>
        <p:spPr>
          <a:xfrm>
            <a:off x="0" y="0"/>
            <a:ext cx="12392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9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A106C3-4E12-4A73-9BF7-950076BB1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61" y="6006121"/>
            <a:ext cx="2017939" cy="715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9F610CD-3D8C-410C-8E24-7458034D8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172" y="6005558"/>
            <a:ext cx="1281115" cy="7159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46E0FC-3D91-48C2-B742-A8324948337E}"/>
              </a:ext>
            </a:extLst>
          </p:cNvPr>
          <p:cNvSpPr txBox="1"/>
          <p:nvPr userDrawn="1"/>
        </p:nvSpPr>
        <p:spPr>
          <a:xfrm>
            <a:off x="7530722" y="6414225"/>
            <a:ext cx="465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Ontario’s Water Conference &amp; Trade Show 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57A9FD2-1CB8-4E1F-A227-6DD776BAF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035040"/>
            <a:ext cx="12186933" cy="1509944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E6BD8579-E35A-445B-895E-2BFDB01C75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075" y="1802673"/>
            <a:ext cx="10240963" cy="39449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0263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A106C3-4E12-4A73-9BF7-950076BB1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61" y="6006121"/>
            <a:ext cx="2017939" cy="715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9F610CD-3D8C-410C-8E24-7458034D8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172" y="6005558"/>
            <a:ext cx="1281115" cy="7159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46E0FC-3D91-48C2-B742-A8324948337E}"/>
              </a:ext>
            </a:extLst>
          </p:cNvPr>
          <p:cNvSpPr txBox="1"/>
          <p:nvPr userDrawn="1"/>
        </p:nvSpPr>
        <p:spPr>
          <a:xfrm>
            <a:off x="7530722" y="6414225"/>
            <a:ext cx="465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Ontario’s Water Conference &amp; Trade Show 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57A9FD2-1CB8-4E1F-A227-6DD776BAF6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035040"/>
            <a:ext cx="12186933" cy="150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54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1D1E1E-B45E-4A68-B3A2-573D36189F9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E65E2D9-B33E-483A-8264-177DC06A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B5318-6BFD-42DC-8001-66F15EF41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348318-28E0-467E-83BD-23936E792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8A1A7-0927-4F9A-ABC0-B73751F1A5BE}" type="datetimeFigureOut">
              <a:rPr lang="en-CA" smtClean="0"/>
              <a:pPr/>
              <a:t>02/07/2018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C9A80F-6AF7-46C7-9C91-535C1EDAC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627BB8-7731-4FB5-B109-8BA75B3F7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1E9C-9D26-4B49-8A97-D05BE87D3D6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7486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0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526396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b="1" u="sng"/>
              <a:t>This is what we need you to do: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A normal eight hour day after lunch, breaks and clean up periods usually leaves 6 1/2 hours.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Use all of that time to learn everything you can and use the other 17 1/2 hours for you, your family and friends.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reward is work will become more fun and exciting. With age comes experience. With experience comes peace of mind and pride.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526396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b="1" u="sng"/>
              <a:t>But what is in it for me?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There was a time in my career while working alone on a shift that a storm rolled in. A series of power blips took out the High Lift Pumps which meant a drop in pressure to the city.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All though I was experienced I could not get them going again. I went from mad to some type of pout mood. I developed the attitude that I didn't care after finally figuring out the issue.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526396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What did I care if the Industrial Park pressure dropped down, or if someones shower was interrupted. Most people would be asleep.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Around a week later I found myself at the hospital visiting my mother who was battling cancer. As I entered through Emergency I finally saw infants and their parents, elderly and their children, the cleaning staff, the sign for the Operating Room.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526396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Then I walked down the Cancer Ward and heard the noises and saw the looks of despair.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next day I drove by a school yard full of Miss Elliot's, then by a Nursing Home, and finally out to the Industrial Park where transport after transport left full of food.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Then I realized that “It was never about me” and it never should have been. That day I learned the most important lesson of my life.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526396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And that was understanding what I really do for a living and the people that rely on us ..... me and you. Today Elliot and I did our part .....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After today I am pretty sure </a:t>
            </a:r>
            <a:r>
              <a:rPr lang="en-CA" b="1"/>
              <a:t>you will do yours......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64320" y="1566884"/>
            <a:ext cx="5957761" cy="4563840"/>
          </a:xfrm>
          <a:blipFill dpi="0" rotWithShape="0">
            <a:blip r:embed="rId3" cstate="print"/>
            <a:srcRect/>
            <a:tile tx="0" ty="0" sx="100000" sy="100000" flip="none" algn="tl"/>
          </a:blipFill>
          <a:ln/>
        </p:spPr>
        <p:txBody>
          <a:bodyPr wrap="none"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Thank You from us Both!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7761" y="1604329"/>
            <a:ext cx="6034559" cy="45263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b="1" u="sng"/>
              <a:t>Operator vs. Data Analyst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526396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Why are we here?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1) To reinforce what you do for a living.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2) To revitalize and motivate you.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3) To show you just exactly what is expected.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4) Show you how to get better at what you do.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5) Click a switch in your head that will make you look at what you do in a whole new light.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624326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Every year we attend trade shows and seminars and witness new advances in technology that </a:t>
            </a:r>
            <a:r>
              <a:rPr lang="en-CA" b="1" u="sng"/>
              <a:t>“Assist the Operator”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New hardware, software and programming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PLC's, Scada System Upgrades and Computer Programs that further breakdown data to make us more aware of how we do business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But all of this technology does not build on developing our most important asset .... the Operator.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526396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But that can change.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To make it change I need you to make a commitment to both yourself, your employer and more importantly to all of the people that rely on you for their health and safety.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We need you to focus and concentrate on the task on hand. Pay close attention to your surroundings and put the needed time and effort to not only get by </a:t>
            </a:r>
            <a:r>
              <a:rPr lang="en-CA" b="1" u="sng"/>
              <a:t>but</a:t>
            </a:r>
            <a:r>
              <a:rPr lang="en-CA"/>
              <a:t> to improve!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526396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Get to know your surroundings when things are normal and working properly.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Use your senses to see and record, listen to how things sound normally, how they smell, how they feel and most importantly use your intuition.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Scada Systems and PLC's do not know fear. The hair has never stood up on the back of their neck or get a gut feeling that something was going wrong.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624326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b="1" u="sng"/>
              <a:t>But how do I change?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Go back to being a kid. Back to a time when you went to your Grandparents house.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Back to a time when you did puzzles, helped bake, read books, asked question after question and learned how to role cigarettes with Grandpa while sitting in a rocking chair.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Challenge yourself to learn more and more each day about what you do and how things work.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9"/>
            <a:ext cx="10970880" cy="4788503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b="1" u="sng"/>
              <a:t>But I think I am doing that now?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No you are not .....because thirty years ago....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I never got up in a restaraunt, walked over to the pay phone and called someone to tell them what I was eating.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I never took out a Poloroid Camera, took a picture of my meal and mailed it to someone.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I never took out a board game at work and started playing it while waiting for process to finish.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641" y="273629"/>
            <a:ext cx="10970880" cy="1144921"/>
          </a:xfrm>
          <a:ln/>
        </p:spPr>
        <p:txBody>
          <a:bodyPr tIns="3616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u="sng"/>
              <a:t>Operator vs. Data Analyst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641" y="1604328"/>
            <a:ext cx="10970880" cy="5201826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I definitely did not hire twenty actors dressed in Midevel suits to build villages and attack each other. (While paying them to fight on when I was not watching)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And I never exchanged real money for gold coins to help support them in their quest.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We have got caught up in modern technolgy and all of it's glamour.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It took my Grandaughter 2 1/2 year old Miss Elliot to show me that there was still hope.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982</Words>
  <Application>Microsoft Office PowerPoint</Application>
  <PresentationFormat>Custom</PresentationFormat>
  <Paragraphs>72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Operator vs. Data Analyst</vt:lpstr>
      <vt:lpstr>Operator vs. Data Analyst</vt:lpstr>
      <vt:lpstr>Operator vs. Data Analyst</vt:lpstr>
      <vt:lpstr>Operator vs. Data Analyst</vt:lpstr>
      <vt:lpstr>Operator vs. Data Analyst</vt:lpstr>
      <vt:lpstr>Operator vs. Data Analyst</vt:lpstr>
      <vt:lpstr>Operator vs. Data Analyst</vt:lpstr>
      <vt:lpstr>Operator vs. Data Analyst</vt:lpstr>
      <vt:lpstr>Operator vs. Data Analyst</vt:lpstr>
      <vt:lpstr>Operator vs. Data Analyst</vt:lpstr>
      <vt:lpstr>Operator vs. Data Analyst</vt:lpstr>
      <vt:lpstr>Operator vs. Data Analyst</vt:lpstr>
      <vt:lpstr>Operator vs. Data Analyst</vt:lpstr>
      <vt:lpstr>Operator vs. Data Analyst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Buch</dc:creator>
  <cp:lastModifiedBy>Angelo</cp:lastModifiedBy>
  <cp:revision>5</cp:revision>
  <dcterms:created xsi:type="dcterms:W3CDTF">2018-03-23T16:11:38Z</dcterms:created>
  <dcterms:modified xsi:type="dcterms:W3CDTF">2018-07-02T11:26:58Z</dcterms:modified>
</cp:coreProperties>
</file>